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90" r:id="rId2"/>
    <p:sldId id="419" r:id="rId3"/>
    <p:sldId id="421" r:id="rId4"/>
    <p:sldId id="426" r:id="rId5"/>
    <p:sldId id="564" r:id="rId6"/>
    <p:sldId id="566" r:id="rId7"/>
    <p:sldId id="567" r:id="rId8"/>
    <p:sldId id="568" r:id="rId9"/>
    <p:sldId id="569" r:id="rId10"/>
    <p:sldId id="570" r:id="rId11"/>
    <p:sldId id="571" r:id="rId12"/>
    <p:sldId id="572" r:id="rId13"/>
    <p:sldId id="573" r:id="rId14"/>
    <p:sldId id="550" r:id="rId15"/>
    <p:sldId id="551" r:id="rId16"/>
    <p:sldId id="552" r:id="rId17"/>
    <p:sldId id="578" r:id="rId18"/>
    <p:sldId id="554" r:id="rId19"/>
    <p:sldId id="555" r:id="rId20"/>
    <p:sldId id="530" r:id="rId21"/>
    <p:sldId id="531" r:id="rId22"/>
    <p:sldId id="274" r:id="rId23"/>
    <p:sldId id="294" r:id="rId24"/>
    <p:sldId id="377" r:id="rId25"/>
    <p:sldId id="574" r:id="rId26"/>
    <p:sldId id="281" r:id="rId27"/>
    <p:sldId id="405" r:id="rId28"/>
    <p:sldId id="407" r:id="rId29"/>
    <p:sldId id="406" r:id="rId30"/>
    <p:sldId id="575" r:id="rId31"/>
    <p:sldId id="576" r:id="rId32"/>
    <p:sldId id="577" r:id="rId33"/>
    <p:sldId id="523" r:id="rId34"/>
    <p:sldId id="524" r:id="rId35"/>
    <p:sldId id="277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AB113B-C41D-45C0-B4B8-277C3630240D}" v="5" dt="2026-06-04T15:23:10.7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69370" autoAdjust="0"/>
  </p:normalViewPr>
  <p:slideViewPr>
    <p:cSldViewPr snapToGrid="0">
      <p:cViewPr varScale="1">
        <p:scale>
          <a:sx n="70" d="100"/>
          <a:sy n="70" d="100"/>
        </p:scale>
        <p:origin x="1518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5:23:56.867" v="1363"/>
      <pc:docMkLst>
        <pc:docMk/>
      </pc:docMkLst>
      <pc:sldChg chg="addAnim delAnim">
        <pc:chgData name="Glen Jones" userId="e846aaca-4b24-4b13-b0d0-f2308e16b284" providerId="ADAL" clId="{ED47ACC3-9597-4D89-A1DC-43CF280EF274}" dt="2026-06-04T15:23:05.021" v="1356"/>
        <pc:sldMkLst>
          <pc:docMk/>
          <pc:sldMk cId="418504607" sldId="281"/>
        </pc:sldMkLst>
      </pc:sldChg>
      <pc:sldChg chg="modSp mod">
        <pc:chgData name="Glen Jones" userId="e846aaca-4b24-4b13-b0d0-f2308e16b284" providerId="ADAL" clId="{ED47ACC3-9597-4D89-A1DC-43CF280EF274}" dt="2026-06-04T15:21:56.928" v="1345" actId="14100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6-04T15:21:56.928" v="1345" actId="14100"/>
          <ac:spMkLst>
            <pc:docMk/>
            <pc:sldMk cId="294792751" sldId="377"/>
            <ac:spMk id="3" creationId="{FA79B487-2B39-D1FB-C619-7086E17203C8}"/>
          </ac:spMkLst>
        </pc:spChg>
      </pc:sldChg>
      <pc:sldChg chg="addAnim delAnim">
        <pc:chgData name="Glen Jones" userId="e846aaca-4b24-4b13-b0d0-f2308e16b284" providerId="ADAL" clId="{ED47ACC3-9597-4D89-A1DC-43CF280EF274}" dt="2026-06-04T15:22:58.526" v="1354"/>
        <pc:sldMkLst>
          <pc:docMk/>
          <pc:sldMk cId="78502529" sldId="405"/>
        </pc:sldMkLst>
      </pc:sldChg>
      <pc:sldChg chg="addAnim delAnim">
        <pc:chgData name="Glen Jones" userId="e846aaca-4b24-4b13-b0d0-f2308e16b284" providerId="ADAL" clId="{ED47ACC3-9597-4D89-A1DC-43CF280EF274}" dt="2026-06-04T15:22:42.301" v="1350"/>
        <pc:sldMkLst>
          <pc:docMk/>
          <pc:sldMk cId="4093245020" sldId="406"/>
        </pc:sldMkLst>
      </pc:sldChg>
      <pc:sldChg chg="addAnim delAnim">
        <pc:chgData name="Glen Jones" userId="e846aaca-4b24-4b13-b0d0-f2308e16b284" providerId="ADAL" clId="{ED47ACC3-9597-4D89-A1DC-43CF280EF274}" dt="2026-06-04T15:22:51.374" v="1352"/>
        <pc:sldMkLst>
          <pc:docMk/>
          <pc:sldMk cId="1531151529" sldId="407"/>
        </pc:sldMkLst>
      </pc:sldChg>
      <pc:sldChg chg="modSp add mod modAnim">
        <pc:chgData name="Glen Jones" userId="e846aaca-4b24-4b13-b0d0-f2308e16b284" providerId="ADAL" clId="{ED47ACC3-9597-4D89-A1DC-43CF280EF274}" dt="2026-06-04T15:21:25.330" v="1344"/>
        <pc:sldMkLst>
          <pc:docMk/>
          <pc:sldMk cId="2761761787" sldId="426"/>
        </pc:sldMkLst>
      </pc:sldChg>
      <pc:sldChg chg="modSp modAnim">
        <pc:chgData name="Glen Jones" userId="e846aaca-4b24-4b13-b0d0-f2308e16b284" providerId="ADAL" clId="{ED47ACC3-9597-4D89-A1DC-43CF280EF274}" dt="2026-06-04T15:23:10.755" v="1357" actId="14100"/>
        <pc:sldMkLst>
          <pc:docMk/>
          <pc:sldMk cId="2000133165" sldId="574"/>
        </pc:sldMkLst>
        <pc:picChg chg="mod">
          <ac:chgData name="Glen Jones" userId="e846aaca-4b24-4b13-b0d0-f2308e16b284" providerId="ADAL" clId="{ED47ACC3-9597-4D89-A1DC-43CF280EF274}" dt="2026-06-04T15:23:10.755" v="1357" actId="14100"/>
          <ac:picMkLst>
            <pc:docMk/>
            <pc:sldMk cId="2000133165" sldId="574"/>
            <ac:picMk id="9" creationId="{EEC740AB-D6A1-EB7C-FDB6-81AD97EB8606}"/>
          </ac:picMkLst>
        </pc:picChg>
      </pc:sldChg>
      <pc:sldChg chg="addAnim delAnim">
        <pc:chgData name="Glen Jones" userId="e846aaca-4b24-4b13-b0d0-f2308e16b284" providerId="ADAL" clId="{ED47ACC3-9597-4D89-A1DC-43CF280EF274}" dt="2026-06-04T15:23:44.988" v="1359"/>
        <pc:sldMkLst>
          <pc:docMk/>
          <pc:sldMk cId="3304888328" sldId="575"/>
        </pc:sldMkLst>
      </pc:sldChg>
      <pc:sldChg chg="addAnim delAnim">
        <pc:chgData name="Glen Jones" userId="e846aaca-4b24-4b13-b0d0-f2308e16b284" providerId="ADAL" clId="{ED47ACC3-9597-4D89-A1DC-43CF280EF274}" dt="2026-06-04T15:23:50.799" v="1361"/>
        <pc:sldMkLst>
          <pc:docMk/>
          <pc:sldMk cId="1904842693" sldId="576"/>
        </pc:sldMkLst>
      </pc:sldChg>
      <pc:sldChg chg="addAnim delAnim">
        <pc:chgData name="Glen Jones" userId="e846aaca-4b24-4b13-b0d0-f2308e16b284" providerId="ADAL" clId="{ED47ACC3-9597-4D89-A1DC-43CF280EF274}" dt="2026-06-04T15:23:56.867" v="1363"/>
        <pc:sldMkLst>
          <pc:docMk/>
          <pc:sldMk cId="431757470" sldId="577"/>
        </pc:sldMkLst>
      </pc:sldChg>
      <pc:sldChg chg="add">
        <pc:chgData name="Glen Jones" userId="e846aaca-4b24-4b13-b0d0-f2308e16b284" providerId="ADAL" clId="{ED47ACC3-9597-4D89-A1DC-43CF280EF274}" dt="2026-05-07T09:00:28.909" v="1341"/>
        <pc:sldMkLst>
          <pc:docMk/>
          <pc:sldMk cId="3759374403" sldId="5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C519B-A218-48B9-A26B-B8D48143C382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864DC-466D-41B3-82C9-7F061A14A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08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532B1-6216-123E-84E7-56633382D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69ED06-E966-CC12-CC8A-2DA584EA65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09F5EF-AEA7-C38F-6A39-E58ABDE132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5F373C-B9D3-8883-7B3A-064EFBD249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75161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F3A2-7A2F-BC77-7571-B5A64CE77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BAEA0B-4F8D-9F20-941E-C52A979AB7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130A76-84E5-77F1-95C0-1A64F63747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112FFE-786A-4968-DC47-998039E3D3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554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1FFA6-75F6-A707-B25D-0B8D16694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680F78-24E5-AAF8-8365-18EC252F0F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FE59D9-BA08-E88B-1E6C-3671678931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24C67E-1591-F937-3F12-58F9CE86BF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8445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rule doesn’t always hold for example:</a:t>
            </a:r>
            <a:br>
              <a:rPr lang="en-GB" dirty="0"/>
            </a:br>
            <a:r>
              <a:rPr lang="en-GB" dirty="0"/>
              <a:t>- access + </a:t>
            </a:r>
            <a:r>
              <a:rPr lang="en-GB" dirty="0" err="1"/>
              <a:t>ible</a:t>
            </a:r>
            <a:br>
              <a:rPr lang="en-GB" dirty="0"/>
            </a:br>
            <a:r>
              <a:rPr lang="en-GB" dirty="0"/>
              <a:t>- response + </a:t>
            </a:r>
            <a:r>
              <a:rPr lang="en-GB" dirty="0" err="1"/>
              <a:t>ible</a:t>
            </a:r>
            <a:endParaRPr lang="en-GB" dirty="0"/>
          </a:p>
          <a:p>
            <a:pPr marL="0" indent="0">
              <a:buFontTx/>
              <a:buNone/>
            </a:pPr>
            <a:r>
              <a:rPr lang="en-GB" dirty="0"/>
              <a:t>- sense + </a:t>
            </a:r>
            <a:r>
              <a:rPr lang="en-GB" dirty="0" err="1"/>
              <a:t>ible</a:t>
            </a:r>
            <a:endParaRPr lang="en-GB" dirty="0"/>
          </a:p>
          <a:p>
            <a:pPr marL="0" indent="0">
              <a:buFontTx/>
              <a:buNone/>
            </a:pPr>
            <a:r>
              <a:rPr lang="en-GB"/>
              <a:t>- flex </a:t>
            </a:r>
            <a:r>
              <a:rPr lang="en-GB" dirty="0"/>
              <a:t>+ </a:t>
            </a:r>
            <a:r>
              <a:rPr lang="en-GB" dirty="0" err="1"/>
              <a:t>ible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3864DC-466D-41B3-82C9-7F061A14AA99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4744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poss</a:t>
            </a:r>
            <a:r>
              <a:rPr lang="en-GB" dirty="0"/>
              <a:t>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terr</a:t>
            </a:r>
            <a:r>
              <a:rPr lang="en-GB" dirty="0"/>
              <a:t>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horr</a:t>
            </a:r>
            <a:r>
              <a:rPr lang="en-GB" dirty="0"/>
              <a:t>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vis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F3A2D-AEBF-AEE5-62CD-DAF968ED8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B4C2E4-C282-8E68-6191-A14799B202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ED692C-8E4C-D34F-D942-4D4DFF25C1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aud</a:t>
            </a:r>
            <a:r>
              <a:rPr lang="en-GB" dirty="0"/>
              <a:t>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8F9B2E-A5AA-2596-4F8A-F61CA18E8C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84088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0DA3E-F829-D8B3-409D-892CAD922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811F65-F68F-5483-4C89-A8570710BD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EDCD39-5CD2-059D-FEA7-92918BBEC8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ed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84D75-8312-2B0C-437B-51BB59A8C7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2457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F9D9DF-850B-ACBD-1C32-46F399B55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C321CA-2F3E-70D2-91FD-D6A1BD1C23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040BDE-69E9-A0D1-16B8-1877FC3065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leg is a bound base = </a:t>
            </a:r>
            <a:r>
              <a:rPr lang="en-GB" dirty="0" err="1"/>
              <a:t>ible</a:t>
            </a:r>
            <a:r>
              <a:rPr lang="en-GB" dirty="0"/>
              <a:t> not able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CDB798-F9BF-833C-D924-AAE278CCB6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6463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9FED1-EF96-4C56-5EE6-4E438D3D3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6C9FC0-6344-920D-4912-EF1BBE423D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82610B-29EB-ADA5-9436-DD08F46A7E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65143-B3B1-83E7-628A-673ABF8B9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0767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3A50B-479F-2ABB-A5B9-057A226DE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A4640D-5F94-66B1-C61C-2D4F51163A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E87D3E-40D0-B674-9923-2119B3D124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F4DD8E-85B3-08DD-9F8C-F38E4854FD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0828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0CE48-038B-3DEE-5D2D-4B310C5A6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A164AC-3605-1770-9FCD-B2BE5A87DC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94D673-6483-CDAD-E5DD-E93465CED0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D8B745-2BC4-6631-23D6-CDE7C04B9C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5812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37B97-79EC-76D0-40C9-715A9E3A2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60A3B7-4BF2-275C-465E-6DA7D4C64A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FABDEA-EB92-FF3A-1A48-C4153901E7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BD25D0-C96F-34E2-F805-25F66FDF14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4062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E9F03-BA46-F97F-8D09-0769F39A5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C6801D-889A-3C43-B3E8-0B57B96F08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17BD50-4968-D6F1-8583-2F4F35EC3B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ABA2A3-E967-5341-2BDE-6459F84F34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899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2AB3F-6574-EA38-6AC4-9C70766E8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7EE24CD-93BA-D9AC-BE49-690E784AC9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3DEE5D5-659B-4B43-685E-DC9D316ED9E5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3D79C02-D2AE-0056-0EDC-8B8BC98A10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090"/>
              </p:ext>
            </p:extLst>
          </p:nvPr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90CA177-C5D7-AF11-34A2-3579BC78C22E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551745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2F2D7-309E-6D92-DDB2-CEEBE3FAF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77B7DBC-5086-EAFC-48FD-9F4F83AC22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9A8269-0D85-F00D-642B-354B1825417F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3F79138-B62F-E2CC-0617-0EF6B9E96E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110861"/>
              </p:ext>
            </p:extLst>
          </p:nvPr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C55637C-C6B2-1B59-73C1-F62A90FD03E0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783100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84E15-79EB-E187-B046-40A5C5B07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05EA58A-9F43-D6D8-3BD9-BE68D8568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C705DD9-10D6-9EA9-C420-35EA0B5C1554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87AEB29-52C5-880B-5716-813054C675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906601"/>
              </p:ext>
            </p:extLst>
          </p:nvPr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26ABDBC-1467-F1B0-42CE-86F8321699F8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281400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31DC0C-2D9A-1AA1-90DF-9730D4CB0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7AD147D-EA3D-D5B5-9F2A-588E71C5A7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0000695-D21A-EC24-E2E2-1EB522C1A5E9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6C74CF0-93F0-1DFB-FC65-C0BFD6327E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53252"/>
              </p:ext>
            </p:extLst>
          </p:nvPr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Can be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A502975-687D-1714-D1B7-3274FEB27CD4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257507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374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silent 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33002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end with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u="sng" dirty="0" err="1">
                <a:solidFill>
                  <a:srgbClr val="7030A0"/>
                </a:solidFill>
                <a:latin typeface="Andika"/>
                <a:ea typeface="Andika"/>
                <a:cs typeface="Andika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visible		edible		incredible		sensible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u="sng" dirty="0" err="1">
                <a:solidFill>
                  <a:srgbClr val="7030A0"/>
                </a:solidFill>
                <a:latin typeface="Andika"/>
                <a:ea typeface="Andika"/>
                <a:cs typeface="Andika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Ible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being capable of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3759545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535731"/>
            <a:ext cx="8199791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ible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Latin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ibilis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This meant “capable of being”.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B9A2B-D723-9E8F-1B5A-793815597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EEC740AB-D6A1-EB7C-FDB6-81AD97EB8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A65E1-9D65-B8E5-B45D-7D81CA97CA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900308-3637-04C9-A635-B1A3BC1CB186}"/>
              </a:ext>
            </a:extLst>
          </p:cNvPr>
          <p:cNvSpPr txBox="1"/>
          <p:nvPr/>
        </p:nvSpPr>
        <p:spPr>
          <a:xfrm>
            <a:off x="3379189" y="1275997"/>
            <a:ext cx="819979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Both ‑able and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ible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mean “can be”.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‑able is often added to a free base.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ible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is often added to a bound base (usually from Latin).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We learn them through word families, not guessing.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0BCFD6-759D-57E9-7AC9-F0F5CB7013A0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BDA3C057-EA32-CDBD-42F9-CA8259B921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5DA53D2C-763E-7694-1E87-5230BB281B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FC4A10A-D820-D899-0983-A8181A59C3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742441"/>
              </p:ext>
            </p:extLst>
          </p:nvPr>
        </p:nvGraphicFramePr>
        <p:xfrm>
          <a:off x="3450980" y="3727803"/>
          <a:ext cx="8128000" cy="185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82177425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0317806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-able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‑</a:t>
                      </a:r>
                      <a:r>
                        <a:rPr lang="en-GB" b="1" dirty="0" err="1">
                          <a:effectLst/>
                        </a:rPr>
                        <a:t>ible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8448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Often added to an English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Comes from Latin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6403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break → breakable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visible → visible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4591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wash → washable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possible → possibly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3021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Free base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Bound base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45253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013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228552" y="1760947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possible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691171" y="41243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248288" y="41243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7754147" y="42648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231704" y="426483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691171" y="509299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 able / have power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778913" y="41243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possible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248289" y="50929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021776" y="1801804"/>
            <a:ext cx="81484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terrible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3DA95E4-A250-4883-98E9-D4D6E9972B21}"/>
              </a:ext>
            </a:extLst>
          </p:cNvPr>
          <p:cNvSpPr txBox="1">
            <a:spLocks/>
          </p:cNvSpPr>
          <p:nvPr/>
        </p:nvSpPr>
        <p:spPr>
          <a:xfrm>
            <a:off x="5851182" y="41012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terr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BA2753C-F492-AF6F-725A-8E4DB881B059}"/>
              </a:ext>
            </a:extLst>
          </p:cNvPr>
          <p:cNvSpPr txBox="1">
            <a:spLocks/>
          </p:cNvSpPr>
          <p:nvPr/>
        </p:nvSpPr>
        <p:spPr>
          <a:xfrm>
            <a:off x="8408299" y="41012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5C150F3B-0E97-6F96-EFC7-75E824AAEE55}"/>
              </a:ext>
            </a:extLst>
          </p:cNvPr>
          <p:cNvSpPr/>
          <p:nvPr/>
        </p:nvSpPr>
        <p:spPr>
          <a:xfrm>
            <a:off x="7914158" y="42417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595C722-5FC1-7009-286A-D65387E2E351}"/>
              </a:ext>
            </a:extLst>
          </p:cNvPr>
          <p:cNvSpPr/>
          <p:nvPr/>
        </p:nvSpPr>
        <p:spPr>
          <a:xfrm>
            <a:off x="4391715" y="42417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10A619-8D75-86EB-E3F4-C6A1BA1202BB}"/>
              </a:ext>
            </a:extLst>
          </p:cNvPr>
          <p:cNvSpPr txBox="1">
            <a:spLocks/>
          </p:cNvSpPr>
          <p:nvPr/>
        </p:nvSpPr>
        <p:spPr>
          <a:xfrm>
            <a:off x="5851182" y="50698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frighten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BE54D8B-2EDE-2127-B2FF-5C9A3291BA00}"/>
              </a:ext>
            </a:extLst>
          </p:cNvPr>
          <p:cNvSpPr txBox="1">
            <a:spLocks/>
          </p:cNvSpPr>
          <p:nvPr/>
        </p:nvSpPr>
        <p:spPr>
          <a:xfrm>
            <a:off x="1938924" y="41012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terrible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CCD88F1-0FF3-5B87-A7F5-19C0D76B54D8}"/>
              </a:ext>
            </a:extLst>
          </p:cNvPr>
          <p:cNvSpPr txBox="1">
            <a:spLocks/>
          </p:cNvSpPr>
          <p:nvPr/>
        </p:nvSpPr>
        <p:spPr>
          <a:xfrm>
            <a:off x="8408300" y="50698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357630" y="1815319"/>
            <a:ext cx="77483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horrible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31E3F1C-59D6-F6EB-F488-1A82A0C1CB23}"/>
              </a:ext>
            </a:extLst>
          </p:cNvPr>
          <p:cNvSpPr txBox="1">
            <a:spLocks/>
          </p:cNvSpPr>
          <p:nvPr/>
        </p:nvSpPr>
        <p:spPr>
          <a:xfrm>
            <a:off x="5300185" y="41174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horr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6BE02C-33ED-31BA-A3D6-6B2F438EEABF}"/>
              </a:ext>
            </a:extLst>
          </p:cNvPr>
          <p:cNvSpPr txBox="1">
            <a:spLocks/>
          </p:cNvSpPr>
          <p:nvPr/>
        </p:nvSpPr>
        <p:spPr>
          <a:xfrm>
            <a:off x="7857302" y="41174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0C66A228-AD0C-5BD3-992C-AFC2427C4C0A}"/>
              </a:ext>
            </a:extLst>
          </p:cNvPr>
          <p:cNvSpPr/>
          <p:nvPr/>
        </p:nvSpPr>
        <p:spPr>
          <a:xfrm>
            <a:off x="7363161" y="42578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B641D9F-168E-2CE0-E5B9-4F8E0F134381}"/>
              </a:ext>
            </a:extLst>
          </p:cNvPr>
          <p:cNvSpPr/>
          <p:nvPr/>
        </p:nvSpPr>
        <p:spPr>
          <a:xfrm>
            <a:off x="3826615" y="43011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E2271B-19D2-473C-09B6-4701DD3DC347}"/>
              </a:ext>
            </a:extLst>
          </p:cNvPr>
          <p:cNvSpPr txBox="1">
            <a:spLocks/>
          </p:cNvSpPr>
          <p:nvPr/>
        </p:nvSpPr>
        <p:spPr>
          <a:xfrm>
            <a:off x="5300185" y="50860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shudder / dread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A6C2873-AE78-D65E-8EE1-EB4DABD188BE}"/>
              </a:ext>
            </a:extLst>
          </p:cNvPr>
          <p:cNvSpPr txBox="1">
            <a:spLocks/>
          </p:cNvSpPr>
          <p:nvPr/>
        </p:nvSpPr>
        <p:spPr>
          <a:xfrm>
            <a:off x="1373824" y="41607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horrible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A1666FD-6E5B-EC5D-9718-F7F6A2E3CA7C}"/>
              </a:ext>
            </a:extLst>
          </p:cNvPr>
          <p:cNvSpPr txBox="1">
            <a:spLocks/>
          </p:cNvSpPr>
          <p:nvPr/>
        </p:nvSpPr>
        <p:spPr>
          <a:xfrm>
            <a:off x="7857303" y="508601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visible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visible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058DA-983C-E9E2-AFC4-3365EFDAE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FA762CD-3F75-894A-1022-DA906E6B8D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80F6C-289C-13B1-B446-A9143E57B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CB4D8E-33BA-D766-C10E-BB8868D6E049}"/>
              </a:ext>
            </a:extLst>
          </p:cNvPr>
          <p:cNvSpPr txBox="1"/>
          <p:nvPr/>
        </p:nvSpPr>
        <p:spPr>
          <a:xfrm>
            <a:off x="3228552" y="1760947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audible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3FA4DDD-869D-C287-3742-F5E06003FA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7529C08-4568-D026-F612-9618F2137307}"/>
              </a:ext>
            </a:extLst>
          </p:cNvPr>
          <p:cNvSpPr txBox="1">
            <a:spLocks/>
          </p:cNvSpPr>
          <p:nvPr/>
        </p:nvSpPr>
        <p:spPr>
          <a:xfrm>
            <a:off x="5691171" y="41243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F20176B-127C-97A8-E628-CED0E2596FC9}"/>
              </a:ext>
            </a:extLst>
          </p:cNvPr>
          <p:cNvSpPr txBox="1">
            <a:spLocks/>
          </p:cNvSpPr>
          <p:nvPr/>
        </p:nvSpPr>
        <p:spPr>
          <a:xfrm>
            <a:off x="8248288" y="41243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A253C70-4614-A636-5BEE-392018E522E8}"/>
              </a:ext>
            </a:extLst>
          </p:cNvPr>
          <p:cNvSpPr/>
          <p:nvPr/>
        </p:nvSpPr>
        <p:spPr>
          <a:xfrm>
            <a:off x="7754147" y="42648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EE83559-06D5-3287-4CF2-6203F2E13D85}"/>
              </a:ext>
            </a:extLst>
          </p:cNvPr>
          <p:cNvSpPr/>
          <p:nvPr/>
        </p:nvSpPr>
        <p:spPr>
          <a:xfrm>
            <a:off x="4231704" y="426483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3EB2A2-2F92-72B5-1B34-FE4E65FD9DDA}"/>
              </a:ext>
            </a:extLst>
          </p:cNvPr>
          <p:cNvSpPr txBox="1">
            <a:spLocks/>
          </p:cNvSpPr>
          <p:nvPr/>
        </p:nvSpPr>
        <p:spPr>
          <a:xfrm>
            <a:off x="5691171" y="509299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hear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C1F4705-414A-4EFD-6B7B-2B0F37BEA8EA}"/>
              </a:ext>
            </a:extLst>
          </p:cNvPr>
          <p:cNvSpPr txBox="1">
            <a:spLocks/>
          </p:cNvSpPr>
          <p:nvPr/>
        </p:nvSpPr>
        <p:spPr>
          <a:xfrm>
            <a:off x="1778913" y="41243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audible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AC06B70-E3D1-89BC-3ADB-07A914AE738D}"/>
              </a:ext>
            </a:extLst>
          </p:cNvPr>
          <p:cNvSpPr txBox="1">
            <a:spLocks/>
          </p:cNvSpPr>
          <p:nvPr/>
        </p:nvSpPr>
        <p:spPr>
          <a:xfrm>
            <a:off x="8248289" y="50929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330488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A7230-DE84-F886-2A13-EAD390866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E536C55-A710-7366-4C0A-4D987DB418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38C04D-011C-EBB8-0857-DBFE887CD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0DFFE8-C885-F061-574B-C30D258D3F41}"/>
              </a:ext>
            </a:extLst>
          </p:cNvPr>
          <p:cNvSpPr txBox="1"/>
          <p:nvPr/>
        </p:nvSpPr>
        <p:spPr>
          <a:xfrm>
            <a:off x="2021776" y="1801804"/>
            <a:ext cx="81484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edible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9D9F45CB-99DF-4DEE-56AF-0A3497060F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2B8343E-E7D5-79B3-D1AD-7D0502A873EC}"/>
              </a:ext>
            </a:extLst>
          </p:cNvPr>
          <p:cNvSpPr txBox="1">
            <a:spLocks/>
          </p:cNvSpPr>
          <p:nvPr/>
        </p:nvSpPr>
        <p:spPr>
          <a:xfrm>
            <a:off x="5851182" y="41012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C53E260-672B-44D9-C014-AFD1265D56EE}"/>
              </a:ext>
            </a:extLst>
          </p:cNvPr>
          <p:cNvSpPr txBox="1">
            <a:spLocks/>
          </p:cNvSpPr>
          <p:nvPr/>
        </p:nvSpPr>
        <p:spPr>
          <a:xfrm>
            <a:off x="8408299" y="41012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6C5FFE5B-635C-9788-D04F-3198BDA87742}"/>
              </a:ext>
            </a:extLst>
          </p:cNvPr>
          <p:cNvSpPr/>
          <p:nvPr/>
        </p:nvSpPr>
        <p:spPr>
          <a:xfrm>
            <a:off x="7914158" y="42417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94DFE20D-37BD-B041-DA99-62E8CDDC3802}"/>
              </a:ext>
            </a:extLst>
          </p:cNvPr>
          <p:cNvSpPr/>
          <p:nvPr/>
        </p:nvSpPr>
        <p:spPr>
          <a:xfrm>
            <a:off x="4391715" y="42417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9EA779D-3E88-6AF1-3D0F-08042C3039D7}"/>
              </a:ext>
            </a:extLst>
          </p:cNvPr>
          <p:cNvSpPr txBox="1">
            <a:spLocks/>
          </p:cNvSpPr>
          <p:nvPr/>
        </p:nvSpPr>
        <p:spPr>
          <a:xfrm>
            <a:off x="5851182" y="50698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eat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6B4D151-D5BC-419C-2D93-126787937054}"/>
              </a:ext>
            </a:extLst>
          </p:cNvPr>
          <p:cNvSpPr txBox="1">
            <a:spLocks/>
          </p:cNvSpPr>
          <p:nvPr/>
        </p:nvSpPr>
        <p:spPr>
          <a:xfrm>
            <a:off x="1938924" y="41012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CD39A67-6B9C-C980-5652-213B0180A21F}"/>
              </a:ext>
            </a:extLst>
          </p:cNvPr>
          <p:cNvSpPr txBox="1">
            <a:spLocks/>
          </p:cNvSpPr>
          <p:nvPr/>
        </p:nvSpPr>
        <p:spPr>
          <a:xfrm>
            <a:off x="8408300" y="50698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190484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49305-84FC-8F4D-FB6E-54BE53FFF0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0C2C7D6E-2FF3-E0E1-D38E-A36E7EE8E1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37A52-E18E-2082-DCAB-68E6CB2E09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82F647-A500-0D02-C2CA-370F6E5D7235}"/>
              </a:ext>
            </a:extLst>
          </p:cNvPr>
          <p:cNvSpPr txBox="1"/>
          <p:nvPr/>
        </p:nvSpPr>
        <p:spPr>
          <a:xfrm>
            <a:off x="2357630" y="1815319"/>
            <a:ext cx="77483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legible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42BC395-8E6E-CE82-08B2-C4841C369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F99FA2-F555-52EE-1F15-7C3A3CE32F87}"/>
              </a:ext>
            </a:extLst>
          </p:cNvPr>
          <p:cNvSpPr txBox="1">
            <a:spLocks/>
          </p:cNvSpPr>
          <p:nvPr/>
        </p:nvSpPr>
        <p:spPr>
          <a:xfrm>
            <a:off x="5300185" y="41174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leg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2A0DEA-C9E8-3C67-DF86-9FF97A1C4870}"/>
              </a:ext>
            </a:extLst>
          </p:cNvPr>
          <p:cNvSpPr txBox="1">
            <a:spLocks/>
          </p:cNvSpPr>
          <p:nvPr/>
        </p:nvSpPr>
        <p:spPr>
          <a:xfrm>
            <a:off x="7857302" y="41174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ible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411184B1-1904-DE19-D1B0-D7F9B7B43878}"/>
              </a:ext>
            </a:extLst>
          </p:cNvPr>
          <p:cNvSpPr/>
          <p:nvPr/>
        </p:nvSpPr>
        <p:spPr>
          <a:xfrm>
            <a:off x="7363161" y="42578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A0EAD0C-53B2-C36D-8C3D-FA609C356E6B}"/>
              </a:ext>
            </a:extLst>
          </p:cNvPr>
          <p:cNvSpPr/>
          <p:nvPr/>
        </p:nvSpPr>
        <p:spPr>
          <a:xfrm>
            <a:off x="3826615" y="43011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3B89039-B437-C5D9-C83C-2B8B1AB099C4}"/>
              </a:ext>
            </a:extLst>
          </p:cNvPr>
          <p:cNvSpPr txBox="1">
            <a:spLocks/>
          </p:cNvSpPr>
          <p:nvPr/>
        </p:nvSpPr>
        <p:spPr>
          <a:xfrm>
            <a:off x="5300185" y="50860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read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9D72C8A-6B9B-95FA-DB95-953DB42FD23B}"/>
              </a:ext>
            </a:extLst>
          </p:cNvPr>
          <p:cNvSpPr txBox="1">
            <a:spLocks/>
          </p:cNvSpPr>
          <p:nvPr/>
        </p:nvSpPr>
        <p:spPr>
          <a:xfrm>
            <a:off x="1373824" y="41607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legible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E2B9F0B-4CD5-7263-89A8-D3ECF38FD08A}"/>
              </a:ext>
            </a:extLst>
          </p:cNvPr>
          <p:cNvSpPr txBox="1">
            <a:spLocks/>
          </p:cNvSpPr>
          <p:nvPr/>
        </p:nvSpPr>
        <p:spPr>
          <a:xfrm>
            <a:off x="7857303" y="508601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43175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food looked </a:t>
            </a:r>
            <a:r>
              <a:rPr lang="en-GB" sz="3400" dirty="0" err="1">
                <a:solidFill>
                  <a:schemeClr val="bg1"/>
                </a:solidFill>
              </a:rPr>
              <a:t>edable</a:t>
            </a:r>
            <a:r>
              <a:rPr lang="en-GB" sz="3400" dirty="0">
                <a:solidFill>
                  <a:schemeClr val="bg1"/>
                </a:solidFill>
              </a:rPr>
              <a:t>, not </a:t>
            </a:r>
            <a:r>
              <a:rPr lang="en-GB" sz="3400" dirty="0" err="1">
                <a:solidFill>
                  <a:schemeClr val="bg1"/>
                </a:solidFill>
              </a:rPr>
              <a:t>horrorble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it tasted </a:t>
            </a:r>
            <a:r>
              <a:rPr lang="en-GB" sz="3400" dirty="0" err="1">
                <a:solidFill>
                  <a:schemeClr val="bg1"/>
                </a:solidFill>
              </a:rPr>
              <a:t>beter</a:t>
            </a:r>
            <a:r>
              <a:rPr lang="en-GB" sz="3400" dirty="0">
                <a:solidFill>
                  <a:schemeClr val="bg1"/>
                </a:solidFill>
              </a:rPr>
              <a:t> than expected.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food looked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edible</a:t>
            </a:r>
            <a:r>
              <a:rPr lang="en-GB" sz="3400" dirty="0">
                <a:solidFill>
                  <a:schemeClr val="bg1"/>
                </a:solidFill>
              </a:rPr>
              <a:t>, not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horrible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it tasted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better</a:t>
            </a:r>
            <a:r>
              <a:rPr lang="en-GB" sz="3400" dirty="0">
                <a:solidFill>
                  <a:schemeClr val="bg1"/>
                </a:solidFill>
              </a:rPr>
              <a:t> than expected.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food looked edible, not horrible,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it tasted better than expected.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instrutions</a:t>
            </a:r>
            <a:r>
              <a:rPr lang="en-GB" sz="3400" dirty="0">
                <a:solidFill>
                  <a:schemeClr val="bg1"/>
                </a:solidFill>
              </a:rPr>
              <a:t> were </a:t>
            </a:r>
            <a:r>
              <a:rPr lang="en-GB" sz="3400" dirty="0" err="1">
                <a:solidFill>
                  <a:schemeClr val="bg1"/>
                </a:solidFill>
              </a:rPr>
              <a:t>readible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legable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which made the task </a:t>
            </a:r>
            <a:r>
              <a:rPr lang="en-GB" sz="3400" dirty="0" err="1">
                <a:solidFill>
                  <a:schemeClr val="bg1"/>
                </a:solidFill>
              </a:rPr>
              <a:t>accessable</a:t>
            </a:r>
            <a:r>
              <a:rPr lang="en-GB" sz="3400" dirty="0">
                <a:solidFill>
                  <a:schemeClr val="bg1"/>
                </a:solidFill>
              </a:rPr>
              <a:t> to everyone.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instructions</a:t>
            </a:r>
            <a:r>
              <a:rPr lang="en-GB" sz="3400" dirty="0">
                <a:solidFill>
                  <a:schemeClr val="bg1"/>
                </a:solidFill>
              </a:rPr>
              <a:t>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readable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legible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which made the task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accessible</a:t>
            </a:r>
            <a:r>
              <a:rPr lang="en-GB" sz="3400" dirty="0">
                <a:solidFill>
                  <a:schemeClr val="bg1"/>
                </a:solidFill>
              </a:rPr>
              <a:t> to everyone.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instructions were readable and legible,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which made the task accessible to everyone.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06690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149" y="1724609"/>
            <a:ext cx="7432105" cy="37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possible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terrible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horrible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visible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audible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edible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flexible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sensible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responsible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accessible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legible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credible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882981E8-FA6B-4D54-D8C2-967592BB018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misjudging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judge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472754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954812"/>
              </p:ext>
            </p:extLst>
          </p:nvPr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07CAB81-1349-3DF4-A812-08292DD02632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3505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4AD83-21F0-051D-7F9D-A044F43D18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3B22BE1-90C3-ED1D-0B50-6C27E0E40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24E511B-86E1-E663-0922-ABD3A884A2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00002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B71A396-922A-EB62-DE9E-045A15E14B19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48FC7EB-1EB7-BDE9-FBA5-69B56C1C52C6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085295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ACA38-3FD0-14B1-DCA9-5B6F62245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D9FEFAF-F3EC-69C8-9B55-AF64A9024E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4EA76BD-52AB-D9F6-3C71-6B7024666A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68642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4D29338-B168-7EFA-1504-D16786B54DE2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71C8867-C129-4889-82EF-86001D3FFA43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540027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E3E8C-AB37-0A46-DBEE-6B16FFB27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EE6D5A7-526D-46BA-FB1D-5443B6B528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292A7E8-7F26-E13E-418A-DBF3FCDE04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62679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A78D573-69F0-1C27-9CBA-862AE13D6D4F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9965184-9769-7078-43BB-FC80BCCC33E9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744797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B09F4-A3B7-6491-3863-19E6050C2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F6D6112-661B-F8E0-3973-94E9721724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82C4C36-9ED7-F2A2-3D59-106405E3A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512070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A70720C-2103-47A6-B7A7-6238AA374F04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763268"/>
          <a:ext cx="5798275" cy="597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0336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  <a:tr h="365102">
                <a:tc>
                  <a:txBody>
                    <a:bodyPr/>
                    <a:lstStyle/>
                    <a:p>
                      <a:r>
                        <a:rPr lang="en-GB" sz="1400" i="0" dirty="0"/>
                        <a:t>-able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breakable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4898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63A7407-8E7A-E883-7115-E35A6D430ABC}"/>
              </a:ext>
            </a:extLst>
          </p:cNvPr>
          <p:cNvSpPr txBox="1">
            <a:spLocks/>
          </p:cNvSpPr>
          <p:nvPr/>
        </p:nvSpPr>
        <p:spPr>
          <a:xfrm>
            <a:off x="6095998" y="216825"/>
            <a:ext cx="5798275" cy="4316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870954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3158</Words>
  <Application>Microsoft Office PowerPoint</Application>
  <PresentationFormat>Widescreen</PresentationFormat>
  <Paragraphs>1195</Paragraphs>
  <Slides>35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-ible.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28</cp:revision>
  <dcterms:created xsi:type="dcterms:W3CDTF">2022-05-31T09:42:07Z</dcterms:created>
  <dcterms:modified xsi:type="dcterms:W3CDTF">2026-06-04T15:24:00Z</dcterms:modified>
</cp:coreProperties>
</file>